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C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17EAE-10B9-4CC7-996A-53E1608D20A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3D588-CF0A-47B7-AA3E-2BB1DCAF1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59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A6A97-D219-4260-85A5-9C2FB6583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660164-CA51-440B-9AF4-EC9F75979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0C91B8-F645-4CB5-A803-32129B71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174-4FA0-43D0-91C1-2D7B252D8BD3}" type="datetime1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88F763-B827-4C7D-8CF8-1B32490F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EC231D-2F4E-40A6-9398-4BB83A3C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9C56-697B-42EF-A883-9B4A03C19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9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841B8-4918-41DE-A2C5-96FEF5CC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42D00C-5EA8-4F65-88EF-B00A3F26B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3E8CFD-CB68-4560-8E87-B1ED7921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90A8-BF8F-41B5-BD49-451FC2A3A33E}" type="datetime1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42FB7-CE5B-4059-BB93-424CF5DF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7F4853-8E6E-4884-ABDB-E656DE1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9C56-697B-42EF-A883-9B4A03C19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9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33BDF02-FED0-44E5-B433-93AD0CAF6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9A296-FC38-4B91-96B3-A0FDCE3A9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12D723-9BE6-4623-BAF2-CF8D816D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FED9-8877-4172-8E3F-5E9FCFCAF51C}" type="datetime1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2DA7E0-B16E-413C-BB9B-13A232EA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7E39B7-4BF1-4DAF-A8FB-C5053868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9C56-697B-42EF-A883-9B4A03C19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16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D3D01-2E59-439D-899A-0C2141E1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5AD8-FB40-4A57-8D02-BA5771122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386632-38F7-4D2C-9987-5A06CFF6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F2BE-87A9-4EF5-B330-74C729C12DFB}" type="datetime1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8F1CA2-DF37-447D-9F8A-F6CECF48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83941A-C62F-430E-B9DC-339D6E430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9C56-697B-42EF-A883-9B4A03C19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9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8F1E9-5E7E-4691-B872-1FFECF66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D656D2-1EA8-4198-8782-74C461A9B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E55A41-4A55-4A56-9A46-A70751D6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FCE6-E9EB-45A2-918D-6C95B6BD57B7}" type="datetime1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ED143B-412E-4AC4-A42D-1F399779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F53CD8-487A-484B-8115-3954BF3A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9C56-697B-42EF-A883-9B4A03C19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5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04F8C-A829-436A-9F31-29DC2F2A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80ACAA-F541-4FE4-B1B7-26368029F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FBFAAB-8193-41A8-BA27-AE3E56071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B583BB-BDCD-4F05-ADA5-897E36A03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7AAB-4634-418D-817F-834CD1A48E13}" type="datetime1">
              <a:rPr lang="fr-FR" smtClean="0"/>
              <a:t>08/07/2019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530EC4-0500-41DC-A69C-F76670B0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1E1393-5083-4A86-B848-DDF9941B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9C56-697B-42EF-A883-9B4A03C19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76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90BB2-2B17-45CF-A345-10929335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E389D9-0D35-4EFE-AD9E-6785920D3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70EE4E-A079-437B-BE82-66562D7CC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C56BD4-6535-4252-9878-CFF8570EF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FB19F2-EF28-48DC-A213-62B2EB5FE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4B4337-11D9-4574-A27D-C9469BAA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1C2-AFEE-48B7-AFA4-4616ED08801A}" type="datetime1">
              <a:rPr lang="fr-FR" smtClean="0"/>
              <a:t>08/07/2019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D9E664-0CE6-4758-82EE-6846378E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730D3A2-2DE3-412F-900B-CAB7482B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9C56-697B-42EF-A883-9B4A03C19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69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0ADF8D-85AA-4029-870F-B59F99A6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E8D68C-A344-4ED4-A542-50875544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3DB-BF89-45AE-80E4-67BD6B0F1B7C}" type="datetime1">
              <a:rPr lang="fr-FR" smtClean="0"/>
              <a:t>08/07/2019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A0BEB6-5C1E-4821-84EF-508706CD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FCBE0B-B492-43D7-ABB2-34DCE42C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9C56-697B-42EF-A883-9B4A03C19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9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05982D-81C1-4A0A-95FE-855D6480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46A0-6185-4E53-8272-F9D5A1A51A2A}" type="datetime1">
              <a:rPr lang="fr-FR" smtClean="0"/>
              <a:t>08/07/2019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49D933-45B6-4FDD-B51F-34BBDD92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ADA97E-884A-4091-A529-CB0648ED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9C56-697B-42EF-A883-9B4A03C19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96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49487-49D1-431C-9960-C9BC2C21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BDA0D7-9E42-48BE-A6DD-22D3D9F5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FC5C08-F918-4D43-8534-5A5630748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AA059F-C9AC-4748-AB20-A6233200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0D8F-DCE5-4879-9E78-788F66E39EF4}" type="datetime1">
              <a:rPr lang="fr-FR" smtClean="0"/>
              <a:t>08/07/2019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D18EE4-699C-46FB-9392-C90E068E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C9EFE5-75C4-49FA-86E5-EFA32132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9C56-697B-42EF-A883-9B4A03C19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43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095E2-34A4-41B7-A82A-0AB4F04F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B01418-362A-4F77-9F72-1B071D19C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383889-1CB3-4260-AEAE-C9F31C2C4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DF56ED-F8FC-4938-9318-C36B89D1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19B6-C2E0-4BB6-BA10-497C747E083C}" type="datetime1">
              <a:rPr lang="fr-FR" smtClean="0"/>
              <a:t>08/07/2019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611AE9-721F-4EAD-9003-0DBF84E6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0208B3-15D1-478F-8A2E-C0BD0555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9C56-697B-42EF-A883-9B4A03C19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70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91C00A-F294-4F5A-A17B-46C84889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CB6C00-AFDA-4497-A848-7BBF27F3D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3C4A50-4ACC-4CAB-81C7-84478C5A2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ACCEC-5F4D-4B99-8A7C-BC01725CB447}" type="datetime1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89C869-26DB-4F47-B4AF-9BEE5D355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Conférence de presse - partager la route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BF8E43-FEAD-4CBE-89EF-C0D92C3BD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49C56-697B-42EF-A883-9B4A03C19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9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cid:E29FE5A8-A397-4CCC-86C3-342E94E613C5" TargetMode="External"/><Relationship Id="rId7" Type="http://schemas.openxmlformats.org/officeDocument/2006/relationships/image" Target="cid:73AB85F7-5B21-46C9-ACDF-D723F578CB3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jpg"/><Relationship Id="rId5" Type="http://schemas.openxmlformats.org/officeDocument/2006/relationships/image" Target="cid:AE83F3AE-18FF-4DCE-8ABB-D0CA2A9AD6B6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cid:46622D90-6F36-4994-BD0B-56A036A8369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9E890-FE97-479C-96E0-5C8C2B6BD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8657"/>
            <a:ext cx="12191999" cy="2004105"/>
          </a:xfrm>
        </p:spPr>
        <p:txBody>
          <a:bodyPr>
            <a:normAutofit/>
          </a:bodyPr>
          <a:lstStyle/>
          <a:p>
            <a:r>
              <a:rPr lang="fr-FR" sz="5300" dirty="0">
                <a:solidFill>
                  <a:srgbClr val="18C1D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le partage de la route </a:t>
            </a:r>
            <a:br>
              <a:rPr lang="fr-FR" sz="5300" dirty="0">
                <a:solidFill>
                  <a:srgbClr val="18C1D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5300" dirty="0">
                <a:solidFill>
                  <a:srgbClr val="18C1D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avec les usagers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662754-BC36-4E33-8491-AF532F8A6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144837"/>
            <a:ext cx="12192000" cy="2004105"/>
          </a:xfrm>
        </p:spPr>
        <p:txBody>
          <a:bodyPr>
            <a:normAutofit/>
          </a:bodyPr>
          <a:lstStyle/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Conférence de presse</a:t>
            </a:r>
          </a:p>
        </p:txBody>
      </p:sp>
      <p:pic>
        <p:nvPicPr>
          <p:cNvPr id="7" name="Image 6" descr="Une image contenant bouteille&#10;&#10;Description générée automatiquement">
            <a:extLst>
              <a:ext uri="{FF2B5EF4-FFF2-40B4-BE49-F238E27FC236}">
                <a16:creationId xmlns:a16="http://schemas.microsoft.com/office/drawing/2014/main" id="{CCC09B65-90CE-48E4-B40B-A78A1B15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03" y="5318444"/>
            <a:ext cx="3835597" cy="635033"/>
          </a:xfrm>
          <a:prstGeom prst="rect">
            <a:avLst/>
          </a:prstGeom>
        </p:spPr>
      </p:pic>
      <p:pic>
        <p:nvPicPr>
          <p:cNvPr id="9" name="Image 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8057E7B9-E8DE-428F-B058-9781B9C9B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83" y="5012048"/>
            <a:ext cx="3304903" cy="1247827"/>
          </a:xfrm>
          <a:prstGeom prst="rect">
            <a:avLst/>
          </a:prstGeom>
        </p:spPr>
      </p:pic>
      <p:pic>
        <p:nvPicPr>
          <p:cNvPr id="11" name="Image 10" descr="Une image contenant extérieur, signe&#10;&#10;Description générée automatiquement">
            <a:extLst>
              <a:ext uri="{FF2B5EF4-FFF2-40B4-BE49-F238E27FC236}">
                <a16:creationId xmlns:a16="http://schemas.microsoft.com/office/drawing/2014/main" id="{112DEB57-32C1-4E69-915A-95D8DCACA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96" y="4995609"/>
            <a:ext cx="1273820" cy="12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BEE28-84AB-4D0D-BBC4-81B63FFF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000" dirty="0">
                <a:solidFill>
                  <a:srgbClr val="18C1D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constat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896B6-D4D4-4DE9-AAC4-1A42171D3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375"/>
            <a:ext cx="10515600" cy="1476375"/>
          </a:xfrm>
        </p:spPr>
        <p:txBody>
          <a:bodyPr/>
          <a:lstStyle/>
          <a:p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Tensions et clivages entre les usagers 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automobilistes, deux-roues motorisés, cyclistes, piétons, trottinettes… 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Messages de haines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1027" name="b7deb526-3e9d-4b70-8f43-37e61f1f7977" descr="cid:E29FE5A8-A397-4CCC-86C3-342E94E613C5">
            <a:extLst>
              <a:ext uri="{FF2B5EF4-FFF2-40B4-BE49-F238E27FC236}">
                <a16:creationId xmlns:a16="http://schemas.microsoft.com/office/drawing/2014/main" id="{60EB9BCA-E7F9-457D-A6F5-40324CC8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816223"/>
            <a:ext cx="4940300" cy="666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3FF0BBC3-22BF-4347-B86D-4E1023D44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9" name="071d7c3e-a90d-4a53-8c70-211f04a612b7" descr="cid:AE83F3AE-18FF-4DCE-8ABB-D0CA2A9AD6B6">
            <a:extLst>
              <a:ext uri="{FF2B5EF4-FFF2-40B4-BE49-F238E27FC236}">
                <a16:creationId xmlns:a16="http://schemas.microsoft.com/office/drawing/2014/main" id="{31A73B8A-B9CD-41F0-A0E1-C3527741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9" y="3347058"/>
            <a:ext cx="4953000" cy="685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50AB5564-0046-4990-B9FF-7CC935B2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900" y="5603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6819241-13D4-4FE9-934C-43E2C0C69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115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33" name="8e15956c-83d8-4256-96e6-27ce3b005906" descr="cid:73AB85F7-5B21-46C9-ACDF-D723F578CB33">
            <a:extLst>
              <a:ext uri="{FF2B5EF4-FFF2-40B4-BE49-F238E27FC236}">
                <a16:creationId xmlns:a16="http://schemas.microsoft.com/office/drawing/2014/main" id="{E9E3827C-8B7C-48D1-ADD5-333858AC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856035"/>
            <a:ext cx="5588000" cy="95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987E74C8-CD58-4F52-B566-DE3B21B23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35" name="a35ea59b-d8d8-4884-9ce2-4d58a2e52143" descr="cid:46622D90-6F36-4994-BD0B-56A036A83698">
            <a:extLst>
              <a:ext uri="{FF2B5EF4-FFF2-40B4-BE49-F238E27FC236}">
                <a16:creationId xmlns:a16="http://schemas.microsoft.com/office/drawing/2014/main" id="{09A17936-A7B8-41D4-BDDD-69EE21E8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2" y="4562289"/>
            <a:ext cx="4940300" cy="167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85970FC-8C7F-4CE7-936E-6AE3BAA5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526C6D5-902D-4D6A-815A-E0D1015F19D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2" b="22824"/>
          <a:stretch/>
        </p:blipFill>
        <p:spPr>
          <a:xfrm>
            <a:off x="5588001" y="2664267"/>
            <a:ext cx="3260164" cy="1037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 descr="Une image contenant photo, herbe, montrant, différent&#10;&#10;Description générée automatiquement">
            <a:extLst>
              <a:ext uri="{FF2B5EF4-FFF2-40B4-BE49-F238E27FC236}">
                <a16:creationId xmlns:a16="http://schemas.microsoft.com/office/drawing/2014/main" id="{16E38527-0970-45FB-9D84-49041104B4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60" y="3568303"/>
            <a:ext cx="2525724" cy="2318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15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50574-FC70-4837-B0BE-E09A4D0D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1353800" cy="1460500"/>
          </a:xfrm>
        </p:spPr>
        <p:txBody>
          <a:bodyPr>
            <a:normAutofit/>
          </a:bodyPr>
          <a:lstStyle/>
          <a:p>
            <a:r>
              <a:rPr lang="fr-FR" sz="5000" dirty="0">
                <a:solidFill>
                  <a:srgbClr val="18C1D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collaboration des associations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49BB3B-FE95-422F-9673-057FC4A9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35133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Apaiser les tensions entre les différentes catégories d’usagers</a:t>
            </a:r>
          </a:p>
          <a:p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Sensibiliser les usagers de la route 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=&gt; au respect des autres usagers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=&gt; au partage de la route avec tous les modes de transport existants</a:t>
            </a:r>
          </a:p>
          <a:p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Mobiliser les usagers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0D4897-6A19-4D1E-B99C-4AEC6506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fr-FR" dirty="0"/>
              <a:t>Conférence de presse - partager la route</a:t>
            </a:r>
          </a:p>
        </p:txBody>
      </p:sp>
    </p:spTree>
    <p:extLst>
      <p:ext uri="{BB962C8B-B14F-4D97-AF65-F5344CB8AC3E}">
        <p14:creationId xmlns:p14="http://schemas.microsoft.com/office/powerpoint/2010/main" val="464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BEE28-84AB-4D0D-BBC4-81B63FFF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000" dirty="0">
                <a:solidFill>
                  <a:srgbClr val="18C1D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L’action des associations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896B6-D4D4-4DE9-AAC4-1A42171D3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35133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Création de la journée nationale pour le partage de la route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=&gt; Le 18 juillet</a:t>
            </a:r>
          </a:p>
          <a:p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Aller à la rencontre des usagers 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=&gt; Les sensibiliser 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=&gt; Les fédérer</a:t>
            </a:r>
          </a:p>
          <a:p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message 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=&gt; Partager la chaussée en toute sécurité </a:t>
            </a:r>
          </a:p>
          <a:p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symbole </a:t>
            </a:r>
          </a:p>
          <a:p>
            <a:pPr marL="457200" lvl="1" indent="0">
              <a:buNone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=&gt; 1,5m</a:t>
            </a:r>
          </a:p>
          <a:p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autocollant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939906-3580-4A39-A813-E9E445E9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fr-FR" dirty="0"/>
              <a:t>Conférence de presse - partager la route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F4446B-51D5-452B-AC56-113D60A2A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5" y="4375149"/>
            <a:ext cx="23145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50574-FC70-4837-B0BE-E09A4D0D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1353800" cy="1460500"/>
          </a:xfrm>
        </p:spPr>
        <p:txBody>
          <a:bodyPr>
            <a:normAutofit/>
          </a:bodyPr>
          <a:lstStyle/>
          <a:p>
            <a:r>
              <a:rPr lang="fr-FR" sz="5000" dirty="0">
                <a:solidFill>
                  <a:srgbClr val="18C1D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Rencontre avec les usagers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49BB3B-FE95-422F-9673-057FC4A9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35133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Première édition : 18 juillet 2019</a:t>
            </a:r>
          </a:p>
          <a:p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villes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=&gt; Le Mans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=&gt; Angers</a:t>
            </a:r>
          </a:p>
          <a:p>
            <a:pPr marL="457200" lvl="1" indent="0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=&gt; Nantes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23D5BE-E746-40F7-A92B-C575AB23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fr-FR" dirty="0"/>
              <a:t>Conférence de presse - partager la route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BEC4F-6A72-4054-B0FD-294773577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74294"/>
            <a:ext cx="23145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02464-4A03-4C6C-A634-D300CE1A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>
                <a:solidFill>
                  <a:srgbClr val="18C1D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Partageons la route ensemble 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DC9D6F-929A-463C-B6B1-520E0F17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fr-FR"/>
              <a:t>Conférence de presse - partager la route</a:t>
            </a:r>
          </a:p>
        </p:txBody>
      </p:sp>
      <p:pic>
        <p:nvPicPr>
          <p:cNvPr id="5" name="Image 4" descr="Une image contenant bouteille&#10;&#10;Description générée automatiquement">
            <a:extLst>
              <a:ext uri="{FF2B5EF4-FFF2-40B4-BE49-F238E27FC236}">
                <a16:creationId xmlns:a16="http://schemas.microsoft.com/office/drawing/2014/main" id="{487B4053-51DE-4EA3-B0CF-01A2F177A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00" y="5270835"/>
            <a:ext cx="3835597" cy="635033"/>
          </a:xfrm>
          <a:prstGeom prst="rect">
            <a:avLst/>
          </a:prstGeom>
        </p:spPr>
      </p:pic>
      <p:pic>
        <p:nvPicPr>
          <p:cNvPr id="6" name="Image 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E7F5ADD9-276C-473E-8B44-86D000B7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83" y="5037906"/>
            <a:ext cx="3236417" cy="1221969"/>
          </a:xfrm>
          <a:prstGeom prst="rect">
            <a:avLst/>
          </a:prstGeom>
        </p:spPr>
      </p:pic>
      <p:pic>
        <p:nvPicPr>
          <p:cNvPr id="7" name="Image 6" descr="Une image contenant extérieur, signe&#10;&#10;Description générée automatiquement">
            <a:extLst>
              <a:ext uri="{FF2B5EF4-FFF2-40B4-BE49-F238E27FC236}">
                <a16:creationId xmlns:a16="http://schemas.microsoft.com/office/drawing/2014/main" id="{C25233DD-224E-4DE2-8316-7F81DEF72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96" y="4995609"/>
            <a:ext cx="1273820" cy="12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472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175</Words>
  <Application>Microsoft Office PowerPoint</Application>
  <PresentationFormat>Grand écran</PresentationFormat>
  <Paragraphs>36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Thème Office</vt:lpstr>
      <vt:lpstr>Pour le partage de la route  avec les usagers</vt:lpstr>
      <vt:lpstr>Le constat</vt:lpstr>
      <vt:lpstr>La collaboration des associations</vt:lpstr>
      <vt:lpstr>L’action des associations</vt:lpstr>
      <vt:lpstr>Rencontre avec les usagers</vt:lpstr>
      <vt:lpstr>Partageons la route ensemble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nationale</dc:title>
  <dc:creator>Julie HAMEZ</dc:creator>
  <cp:lastModifiedBy>Julie HAMEZ</cp:lastModifiedBy>
  <cp:revision>26</cp:revision>
  <dcterms:created xsi:type="dcterms:W3CDTF">2019-06-24T08:53:46Z</dcterms:created>
  <dcterms:modified xsi:type="dcterms:W3CDTF">2019-07-08T12:17:01Z</dcterms:modified>
</cp:coreProperties>
</file>